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59" r:id="rId6"/>
    <p:sldId id="261" r:id="rId7"/>
    <p:sldId id="270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9AD85-9720-48F8-895E-99B81B2AD42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DB038-3027-4E0F-82CB-7C2FAA008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DB038-3027-4E0F-82CB-7C2FAA0083E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C9701C-920F-4BE4-B007-F7C686AD248E}" type="datetimeFigureOut">
              <a:rPr lang="ru-RU" smtClean="0"/>
              <a:pPr/>
              <a:t>19.10.2012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4F4491-869B-40D3-8897-F5820A856A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9701C-920F-4BE4-B007-F7C686AD248E}" type="datetimeFigureOut">
              <a:rPr lang="ru-RU" smtClean="0"/>
              <a:pPr/>
              <a:t>19.10.2012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F4491-869B-40D3-8897-F5820A856A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9701C-920F-4BE4-B007-F7C686AD248E}" type="datetimeFigureOut">
              <a:rPr lang="ru-RU" smtClean="0"/>
              <a:pPr/>
              <a:t>19.10.2012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F4491-869B-40D3-8897-F5820A856A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9701C-920F-4BE4-B007-F7C686AD248E}" type="datetimeFigureOut">
              <a:rPr lang="ru-RU" smtClean="0"/>
              <a:pPr/>
              <a:t>19.10.2012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F4491-869B-40D3-8897-F5820A856A6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9701C-920F-4BE4-B007-F7C686AD248E}" type="datetimeFigureOut">
              <a:rPr lang="ru-RU" smtClean="0"/>
              <a:pPr/>
              <a:t>19.10.2012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F4491-869B-40D3-8897-F5820A856A6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9701C-920F-4BE4-B007-F7C686AD248E}" type="datetimeFigureOut">
              <a:rPr lang="ru-RU" smtClean="0"/>
              <a:pPr/>
              <a:t>19.10.2012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F4491-869B-40D3-8897-F5820A856A6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9701C-920F-4BE4-B007-F7C686AD248E}" type="datetimeFigureOut">
              <a:rPr lang="ru-RU" smtClean="0"/>
              <a:pPr/>
              <a:t>19.10.2012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F4491-869B-40D3-8897-F5820A856A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9701C-920F-4BE4-B007-F7C686AD248E}" type="datetimeFigureOut">
              <a:rPr lang="ru-RU" smtClean="0"/>
              <a:pPr/>
              <a:t>19.10.2012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F4491-869B-40D3-8897-F5820A856A6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9701C-920F-4BE4-B007-F7C686AD248E}" type="datetimeFigureOut">
              <a:rPr lang="ru-RU" smtClean="0"/>
              <a:pPr/>
              <a:t>19.10.2012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F4491-869B-40D3-8897-F5820A856A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C9701C-920F-4BE4-B007-F7C686AD248E}" type="datetimeFigureOut">
              <a:rPr lang="ru-RU" smtClean="0"/>
              <a:pPr/>
              <a:t>19.10.2012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F4491-869B-40D3-8897-F5820A856A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C9701C-920F-4BE4-B007-F7C686AD248E}" type="datetimeFigureOut">
              <a:rPr lang="ru-RU" smtClean="0"/>
              <a:pPr/>
              <a:t>19.10.2012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4F4491-869B-40D3-8897-F5820A856A6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DC9701C-920F-4BE4-B007-F7C686AD248E}" type="datetimeFigureOut">
              <a:rPr lang="ru-RU" smtClean="0"/>
              <a:pPr/>
              <a:t>19.10.2012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4F4491-869B-40D3-8897-F5820A856A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51648" cy="82068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Городская научная конференция школьников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«Молодые исследователи Хибин»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352928" cy="172819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Создание намоточного устройства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51723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Дидковский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А.А., обучающийся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клуба «Юный техник» ЦДТ «Хибины», 9 класс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Руководитель: педагог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/о Смирнов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А.Е.</a:t>
            </a:r>
          </a:p>
          <a:p>
            <a:endParaRPr lang="ru-RU" dirty="0"/>
          </a:p>
        </p:txBody>
      </p:sp>
      <p:pic>
        <p:nvPicPr>
          <p:cNvPr id="4098" name="Picture 2" descr="C:\Users\Arkadiy\Desktop\IMG_3161.JPG"/>
          <p:cNvPicPr>
            <a:picLocks noChangeAspect="1" noChangeArrowheads="1"/>
          </p:cNvPicPr>
          <p:nvPr/>
        </p:nvPicPr>
        <p:blipFill>
          <a:blip r:embed="rId2" cstate="print"/>
          <a:srcRect l="10923" t="2731"/>
          <a:stretch>
            <a:fillRect/>
          </a:stretch>
        </p:blipFill>
        <p:spPr bwMode="auto">
          <a:xfrm>
            <a:off x="5724128" y="4057204"/>
            <a:ext cx="3419871" cy="2800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12776"/>
            <a:ext cx="3600400" cy="38884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Защищает внутренние элементы от внешних повреждений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Является крепежом для  размещенных на нем блоков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Корпус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rkadiy\Desktop\IMG_3164.JPG"/>
          <p:cNvPicPr>
            <a:picLocks noChangeAspect="1" noChangeArrowheads="1"/>
          </p:cNvPicPr>
          <p:nvPr/>
        </p:nvPicPr>
        <p:blipFill>
          <a:blip r:embed="rId3" cstate="print"/>
          <a:srcRect r="4121" b="17682"/>
          <a:stretch>
            <a:fillRect/>
          </a:stretch>
        </p:blipFill>
        <p:spPr bwMode="auto">
          <a:xfrm>
            <a:off x="3491880" y="1484784"/>
            <a:ext cx="5457673" cy="36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 автоматики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rkadiy\Desktop\Намоточное устройство исследование Дидковский\12автореверс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7128" b="21960"/>
          <a:stretch>
            <a:fillRect/>
          </a:stretch>
        </p:blipFill>
        <p:spPr bwMode="auto">
          <a:xfrm>
            <a:off x="323528" y="1412776"/>
            <a:ext cx="8361826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98072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Принципиальная схема автоматического реверса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65313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Пульт управления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rkadiy\Desktop\IMG_3166.JPG"/>
          <p:cNvPicPr>
            <a:picLocks noChangeAspect="1" noChangeArrowheads="1"/>
          </p:cNvPicPr>
          <p:nvPr/>
        </p:nvPicPr>
        <p:blipFill>
          <a:blip r:embed="rId3" cstate="print"/>
          <a:srcRect t="33204" b="4855"/>
          <a:stretch>
            <a:fillRect/>
          </a:stretch>
        </p:blipFill>
        <p:spPr bwMode="auto">
          <a:xfrm>
            <a:off x="3563888" y="4265712"/>
            <a:ext cx="558011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Движущий блок и механизмы передачи движения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Arkadiy\Desktop\IMG_31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5939444" cy="2173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Arkadiy\Desktop\IMG_3155.JPG"/>
          <p:cNvPicPr>
            <a:picLocks noChangeAspect="1" noChangeArrowheads="1"/>
          </p:cNvPicPr>
          <p:nvPr/>
        </p:nvPicPr>
        <p:blipFill>
          <a:blip r:embed="rId3" cstate="print"/>
          <a:srcRect l="8163" t="5442" r="38776" b="42856"/>
          <a:stretch>
            <a:fillRect/>
          </a:stretch>
        </p:blipFill>
        <p:spPr bwMode="auto">
          <a:xfrm>
            <a:off x="6660232" y="5229200"/>
            <a:ext cx="1872208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Arkadiy\Desktop\IMG_3154.JPG"/>
          <p:cNvPicPr>
            <a:picLocks noChangeAspect="1" noChangeArrowheads="1"/>
          </p:cNvPicPr>
          <p:nvPr/>
        </p:nvPicPr>
        <p:blipFill>
          <a:blip r:embed="rId4" cstate="print"/>
          <a:srcRect l="10735" t="4855" r="14118" b="14116"/>
          <a:stretch>
            <a:fillRect/>
          </a:stretch>
        </p:blipFill>
        <p:spPr bwMode="auto">
          <a:xfrm>
            <a:off x="6588224" y="1916832"/>
            <a:ext cx="2016224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9552" y="1484784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Каретка с направляющей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1484784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Механизм привода вала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rkadiy\Desktop\IMG_3159.JPG"/>
          <p:cNvPicPr>
            <a:picLocks noChangeAspect="1" noChangeArrowheads="1"/>
          </p:cNvPicPr>
          <p:nvPr/>
        </p:nvPicPr>
        <p:blipFill>
          <a:blip r:embed="rId5" cstate="print"/>
          <a:srcRect t="21475" b="36101"/>
          <a:stretch>
            <a:fillRect/>
          </a:stretch>
        </p:blipFill>
        <p:spPr bwMode="auto">
          <a:xfrm>
            <a:off x="1619672" y="4725144"/>
            <a:ext cx="4752528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516216" y="47251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Счетчик витков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42210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Тянущий вал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работы устройства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132856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20486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619672" y="2780928"/>
            <a:ext cx="576064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59632" y="3717032"/>
            <a:ext cx="18722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86104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Блок питания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987824" y="2924944"/>
            <a:ext cx="57606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707904" y="2492896"/>
            <a:ext cx="21602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79912" y="249289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Автоматический реверс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4797152"/>
            <a:ext cx="18002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131840" y="4581128"/>
            <a:ext cx="64807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95936" y="494116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Тянущий вал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6012160" y="2852936"/>
            <a:ext cx="792088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796136" y="4437112"/>
            <a:ext cx="100811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876256" y="3573016"/>
            <a:ext cx="12241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948264" y="3645024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Намотка катушки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ходе работы над этим проектом я расширил свои знания в технологи создания индукционных катушек и работы намоточных устройств. Сконструировав и создав намоточное устройство я существенно облегчил свою работу, что позволило получать от технического творчества большее удовольствие. Намоточное устройство сейчас является неотъемлемой частью моего технического творчества.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Разработать и создать устройство, способное быстро и качественно наматывать индукционные катушки, при этом точно измерять количество витков.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188032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теоретические знания в области самостоятельного конструирования малых намоточных устройств и конструкций;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пользуясь полученной информацией и собственными техническими знаниями, составить структурный чертеж изделия, а затем точное описание и чертеж будущего устройства с учетом собственных материальных возможностей;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изготовить по собственным чертежам намоточное устройство;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опыты на функциональность устройства.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Возможно ли создать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устройство,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способное автоматически наматывать индукционные катушки.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изучение литературы по данной теме;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практическая работа по созданию конструкции; 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апробация работы устройства;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анализ полученных результатов.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25144"/>
            <a:ext cx="1788790" cy="17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26170"/>
          </a:xfrm>
        </p:spPr>
        <p:txBody>
          <a:bodyPr>
            <a:normAutofit/>
          </a:bodyPr>
          <a:lstStyle/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Индукционные катушки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869160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8494" t="10080" r="6563" b="9281"/>
          <a:stretch>
            <a:fillRect/>
          </a:stretch>
        </p:blipFill>
        <p:spPr bwMode="auto">
          <a:xfrm>
            <a:off x="6876256" y="1988840"/>
            <a:ext cx="1998222" cy="159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141277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Индукционные катушки подразделяют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3140968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применению: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дроссели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катушки связи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контурные катушки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вариометры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923928" y="3140968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конструкции: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линейные электромагниты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err="1" smtClean="0"/>
              <a:t>тороидальные</a:t>
            </a:r>
            <a:r>
              <a:rPr lang="ru-RU" sz="2400" dirty="0" smtClean="0"/>
              <a:t> катушки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лучевые электромагниты</a:t>
            </a:r>
            <a:endParaRPr lang="ru-RU" sz="2400" dirty="0"/>
          </a:p>
        </p:txBody>
      </p:sp>
      <p:sp>
        <p:nvSpPr>
          <p:cNvPr id="17" name="Стрелка вниз 16"/>
          <p:cNvSpPr/>
          <p:nvPr/>
        </p:nvSpPr>
        <p:spPr>
          <a:xfrm rot="2346181">
            <a:off x="1687523" y="2169935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9011825">
            <a:off x="4715708" y="2098201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Arkadiy\Desktop\Намоточное устройство исследование Дидковский\катушки\iкатушки индукт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60648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kadiy\Desktop\Намоточное устройство исследование Дидковский\катушки\тоороид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17032"/>
            <a:ext cx="1905000" cy="142875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645024"/>
            <a:ext cx="2994645" cy="223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1988881" cy="170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Намоточные устройства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Намоточные устройства подразделяют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270892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намотки лучевых и линейных катушек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70892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намотки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тороидальных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катушек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8761456">
            <a:off x="4834992" y="1963800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536274">
            <a:off x="1882533" y="1963669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22322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844824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Arkadiy\Desktop\Намоточное устройство исследование Дидковский\катушки\iлинейные катушки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3645024"/>
            <a:ext cx="1428750" cy="1428750"/>
          </a:xfrm>
          <a:prstGeom prst="rect">
            <a:avLst/>
          </a:prstGeom>
          <a:noFill/>
        </p:spPr>
      </p:pic>
      <p:pic>
        <p:nvPicPr>
          <p:cNvPr id="2052" name="Picture 4" descr="C:\Users\Arkadiy\Desktop\Намоточное устройство исследование Дидковский\катушки\лучевая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5445224"/>
            <a:ext cx="1476375" cy="1028700"/>
          </a:xfrm>
          <a:prstGeom prst="rect">
            <a:avLst/>
          </a:prstGeom>
          <a:noFill/>
        </p:spPr>
      </p:pic>
      <p:pic>
        <p:nvPicPr>
          <p:cNvPr id="2053" name="Picture 5" descr="C:\Users\Arkadiy\Desktop\Намоточное устройство исследование Дидковский\катушки\iтороидальная катушка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5085184"/>
            <a:ext cx="14097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вид намоточного устройства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rkadiy\Desktop\IMG_31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545" r="5325"/>
          <a:stretch>
            <a:fillRect/>
          </a:stretch>
        </p:blipFill>
        <p:spPr bwMode="auto">
          <a:xfrm>
            <a:off x="1619672" y="1484784"/>
            <a:ext cx="5688632" cy="5071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kadiy\Desktop\Намоточное устройство исследование Дидковский\1234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14" t="7955" b="12495"/>
          <a:stretch>
            <a:fillRect/>
          </a:stretch>
        </p:blipFill>
        <p:spPr bwMode="auto">
          <a:xfrm>
            <a:off x="755576" y="1405033"/>
            <a:ext cx="8280156" cy="490428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Принципиальная схема устройства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648</TotalTime>
  <Words>293</Words>
  <Application>Microsoft Office PowerPoint</Application>
  <PresentationFormat>Экран (4:3)</PresentationFormat>
  <Paragraphs>57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Городская научная конференция школьников  «Молодые исследователи Хибин»</vt:lpstr>
      <vt:lpstr>Цель работы</vt:lpstr>
      <vt:lpstr>Задачи</vt:lpstr>
      <vt:lpstr>Гипотеза</vt:lpstr>
      <vt:lpstr>Методы исследования</vt:lpstr>
      <vt:lpstr>Индукционные катушки</vt:lpstr>
      <vt:lpstr>Намоточные устройства</vt:lpstr>
      <vt:lpstr>Общий вид намоточного устройства</vt:lpstr>
      <vt:lpstr>Принципиальная схема устройства </vt:lpstr>
      <vt:lpstr>Корпус</vt:lpstr>
      <vt:lpstr>Блок автоматики</vt:lpstr>
      <vt:lpstr>Движущий блок и механизмы передачи движения</vt:lpstr>
      <vt:lpstr>Принцип работы устройства</vt:lpstr>
      <vt:lpstr>Выводы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Городская научная конференция школьников «Молодые исследователи Хибин»</dc:title>
  <dc:creator>Arkadiy</dc:creator>
  <cp:lastModifiedBy>Arkadiy</cp:lastModifiedBy>
  <cp:revision>53</cp:revision>
  <dcterms:created xsi:type="dcterms:W3CDTF">2012-10-17T17:50:06Z</dcterms:created>
  <dcterms:modified xsi:type="dcterms:W3CDTF">2012-10-19T19:22:21Z</dcterms:modified>
</cp:coreProperties>
</file>