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4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3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5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8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7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0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4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2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4AFAA-1660-4D54-B237-86E0711A1020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AB45-93E3-4CE3-8FFE-C03C0C13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ГОТОВЫ ЛИ ВЫ К РАБОТЕ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 ОДАРЕННЫМ РЕБЕНКОМ?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2616"/>
            <a:ext cx="4189349" cy="31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9. Высокоодаренных,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или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талантливых  людей  на планете: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851" y="2060848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1) примерно 2‑3 %;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2) примерно 4 – 6 %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3) примерно – 8-10 %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55" y="3645024"/>
            <a:ext cx="3272301" cy="21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51" y="461321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10. Одарённость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767" y="995273"/>
            <a:ext cx="7416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равняется высокому коэффициенту интеллектуального развития (IQ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);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равняется коэффициенту интеллектуального развития (IQ);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оба утверждения ошибочны.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3649588" cy="27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11. На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признаки одаренности следует обращать внимание педагогу?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1) потребность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 способность длительно сосредоточиваться на заинтересовавших ребенка сторонах проблемы и стремление разобраться в них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2) трудности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нахождении близких по духу друзей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оба признака могут указывать на одаренность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64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12. Для работы с одаренными детьми подготовка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педагога должна включать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себя,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как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минимум: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05683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   знание психологических закономерностей и особенностей возрастного и личностного развития как одаренных, так и «обычных» детей в условиях различной образовательной среды;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знание проблем развития детской одаренности;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знание тенденций развития детской одаренности.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68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13. Способности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вырастают, развиваются из задатков при одном обязательном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условии: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267" y="2088287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1)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деятельность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которой занимается ребенок, должна быть связана с положительными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эмоциями .</a:t>
            </a:r>
          </a:p>
          <a:p>
            <a:pPr lvl="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2) педагог должен быть строгим и требовательным.</a:t>
            </a:r>
          </a:p>
          <a:p>
            <a:pPr lvl="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3) родители должны много заниматься с ребенком дома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0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14. Развитие способностей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значительной мере зависит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от: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91138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познавательной потребности;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потребности в общении;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потребности в  безопасности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16623"/>
            <a:ext cx="258400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090" y="81152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15. Чтобы одаренность ребенка смогла проявиться: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589" y="1988840"/>
            <a:ext cx="7671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ребенка нужно отдать в школу раннего развития;</a:t>
            </a:r>
          </a:p>
          <a:p>
            <a:pPr marL="342900" indent="-342900" algn="just">
              <a:buAutoNum type="arabicParenR" startAt="2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ребенка следует научить читать в раннем дошкольном возрасте;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 лет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категорически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нельзя упрекать, как-либо журить за сломанную игрушку</a:t>
            </a:r>
          </a:p>
        </p:txBody>
      </p:sp>
    </p:spTree>
    <p:extLst>
      <p:ext uri="{BB962C8B-B14F-4D97-AF65-F5344CB8AC3E}">
        <p14:creationId xmlns:p14="http://schemas.microsoft.com/office/powerpoint/2010/main" val="225857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16. Для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развития познавательной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потребности вредны: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пассивное восприятие;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 отсутствие дополнительных занятий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 отсутствие оценок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615933"/>
            <a:ext cx="384048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17.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Для того , чтобы способности ребенка развивались, нужно: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когда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взрослые читают ребенку, очень важно, чтобы он сидел тихо и прислушивался к каждому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слову;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ребенку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 ранних лет необходимо предоставить выбор везде, где это только можно: в еде, одежде, прогулках и даже выборе друзей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с ним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обязательно надо заниматься еще до школы чтением, счетом, иностранным языком;</a:t>
            </a: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18. Одаренного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ребенка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920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нельзя наказывать за плохое выполнение интеллектуальной деятельности - плохо прочитал, неправильно сосчитал и т. п.</a:t>
            </a:r>
          </a:p>
          <a:p>
            <a:pPr marL="342900" indent="-342900" algn="just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можно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сразу определить - он поражает всех своими знаниями и суждениями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в раннем возрасте нельзя нужно загружать  развивающей деятельностью.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2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1.  Ребенок, который выделяется яркими, очевидными, иногда выдающимися достижениями, это: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412" y="2420888"/>
            <a:ext cx="783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талантливый ребенок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одаренный ребенок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гениальный ребенок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60" y="3805882"/>
            <a:ext cx="3307239" cy="23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1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19. Для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способностей: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необходимы хорошие задатки;</a:t>
            </a:r>
          </a:p>
          <a:p>
            <a:pPr lvl="0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репетиторы:</a:t>
            </a:r>
          </a:p>
          <a:p>
            <a:pPr lvl="0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нужна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деятельность, вызванная собственной познавательной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потребностью.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1239"/>
            <a:ext cx="3549600" cy="19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Одаренные дети: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это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те, кто схватывает на лету, быстро соображает, кто может лучше всех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учиться;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трудолюбивые и   добросовестные ученики;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предлагают нестандартные ответы (решения)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32" y="3933056"/>
            <a:ext cx="3556076" cy="24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0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СПАСИБО!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Итак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если у вас более половины ответов неправильных, то вам необходимо заняться своим самообразованием (либо сочинить свою педагогическую теорию). Работать с одаренными детьми вам пока рановато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неправильных ответов всего 5-7 - очень неплохо, в целом вы чувствуете, что называется, истину, остается только реализовать ее на практике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неправильных ответов всего 2-3 - это просто замечательно, вы настоящий гений педагогической интуиции - вам необходимо срочно найти себе дело, соответствующее вашим недюжинным педагогическим способностям.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3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2. Высшая степень развития таланта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креативность;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гениальность;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эксклюзивность.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17" y="3573016"/>
            <a:ext cx="3713134" cy="24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Врожденные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устойчивые психофизиологические особенности человека, оказывающие существенное влияние на развитие его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способностей, это: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2494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задатки;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способности;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увлечения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4" y="2924944"/>
            <a:ext cx="195698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4. Способности: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371554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реализованные задатки или успешно присвоенные способы деятельности;</a:t>
            </a:r>
          </a:p>
          <a:p>
            <a:pPr marL="342900" indent="-342900">
              <a:buAutoNum type="arabicParenR" startAt="2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то же самое, что и задатки;</a:t>
            </a:r>
          </a:p>
          <a:p>
            <a:pPr marL="342900" indent="-342900">
              <a:buAutoNum type="arabicParenR" startAt="2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врожденные задатки.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449165" cy="32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5. Степень сформированности одаренности может быть: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871" y="2132856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актуальной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потенциальной 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оба вида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87707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6. По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форме проявления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одаренность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может быть: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604" y="1988840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явной;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скрытой;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оба вида</a:t>
            </a:r>
          </a:p>
          <a:p>
            <a:pPr marL="514350" indent="-514350">
              <a:buAutoNum type="arabicParenR"/>
            </a:pP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2576348" cy="25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7. К признакам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детской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одаренности относится: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наличие специфических стратегий деятельности;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наличие заинтересованных родителей;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наличие заинтересованного педагога.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9" y="3933056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8. Гениев на планете: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98582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1) 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более одного человека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10000;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2) не более одного человека на 100000;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3) не более одного человека на 1000000.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87" y="2996952"/>
            <a:ext cx="3872840" cy="29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0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639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ГОТОВЫ ЛИ ВЫ К РАБОТЕ С ОДАРЕННЫМ РЕБЕНКОМ?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 ЛИ ВЫ К РАБОТЕ С ОДАРЕННЫМ РЕБЕНКОМ?</dc:title>
  <dc:creator>user</dc:creator>
  <cp:lastModifiedBy>user</cp:lastModifiedBy>
  <cp:revision>20</cp:revision>
  <dcterms:created xsi:type="dcterms:W3CDTF">2018-11-30T07:33:17Z</dcterms:created>
  <dcterms:modified xsi:type="dcterms:W3CDTF">2019-01-12T13:03:45Z</dcterms:modified>
</cp:coreProperties>
</file>