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61" r:id="rId5"/>
    <p:sldId id="262" r:id="rId6"/>
    <p:sldId id="266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FFD"/>
    <a:srgbClr val="333333"/>
    <a:srgbClr val="0099FF"/>
    <a:srgbClr val="FFFF99"/>
    <a:srgbClr val="808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1672-B590-4CF7-8C80-B07C004EAB85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2641-40F3-4C0F-BB48-9220AB181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5DCE-8A5D-4D25-BFD2-D68762E5E167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5B016-750A-4434-8F93-C910350EB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9E62-8143-4858-B005-040A81F7E225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FEA4-0876-45E2-817E-892940D6E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2D3B-783E-440C-BA30-BE3F39CDFE38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A0D4-4443-47BD-8B3D-36C383C7F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C426-9EC1-4640-BB38-28C32CECDF95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6FD8-86E8-4B60-8D4D-1FB2B9FF0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BA69-BECD-41CB-AD58-EECC2C866624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6BB7-6CB0-43EC-82FB-F37BD5894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EBF3-7961-46DB-8221-8A6D3F45FF12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A2C65-C05B-4E21-8A81-230C001CD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DE34-D04B-4877-B679-FF0F2B8B5FB4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CBC3-58CA-409E-9677-D6205E644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410D-B079-4499-AC84-DB44D7D279B9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E620-50B9-4D83-AE83-B17F474A3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27A4-83E6-4C67-85B5-22FA769AB70F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47A0-1AF2-4D14-BEBF-7876E9F80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FC8D-1EEC-4453-9D0D-70FA5852E65F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E8C4-F7EE-469C-8C23-499AB14D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E4B447-8E31-4DF5-9088-E84CA5085AA6}" type="datetimeFigureOut">
              <a:rPr lang="ru-RU"/>
              <a:pPr>
                <a:defRPr/>
              </a:pPr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FCA31-0862-4580-9838-DB48436B1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dthibin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5"/>
          <p:cNvGrpSpPr>
            <a:grpSpLocks/>
          </p:cNvGrpSpPr>
          <p:nvPr/>
        </p:nvGrpSpPr>
        <p:grpSpPr bwMode="auto">
          <a:xfrm rot="16669644" flipH="1" flipV="1">
            <a:off x="7469487" y="4632348"/>
            <a:ext cx="1106487" cy="1871662"/>
            <a:chOff x="6228184" y="4365104"/>
            <a:chExt cx="984684" cy="1662220"/>
          </a:xfrm>
        </p:grpSpPr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229388" y="4366041"/>
              <a:ext cx="432300" cy="431416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Овал 7"/>
            <p:cNvSpPr>
              <a:spLocks noChangeArrowheads="1"/>
            </p:cNvSpPr>
            <p:nvPr/>
          </p:nvSpPr>
          <p:spPr bwMode="auto">
            <a:xfrm>
              <a:off x="6844335" y="5290578"/>
              <a:ext cx="368726" cy="36938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Овал 8"/>
            <p:cNvSpPr>
              <a:spLocks noChangeArrowheads="1"/>
            </p:cNvSpPr>
            <p:nvPr/>
          </p:nvSpPr>
          <p:spPr bwMode="auto">
            <a:xfrm>
              <a:off x="6508192" y="5841856"/>
              <a:ext cx="185069" cy="184691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387" name="Скругленный прямоугольник 10"/>
          <p:cNvSpPr>
            <a:spLocks noChangeArrowheads="1"/>
          </p:cNvSpPr>
          <p:nvPr/>
        </p:nvSpPr>
        <p:spPr bwMode="auto">
          <a:xfrm>
            <a:off x="470496" y="2348880"/>
            <a:ext cx="8279759" cy="1800200"/>
          </a:xfrm>
          <a:prstGeom prst="roundRect">
            <a:avLst>
              <a:gd name="adj" fmla="val 12850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Verdana" pitchFamily="34" charset="0"/>
              </a:rPr>
              <a:t>Академия «</a:t>
            </a:r>
            <a:r>
              <a:rPr lang="ru-RU" sz="6000" dirty="0" err="1" smtClean="0">
                <a:solidFill>
                  <a:srgbClr val="002060"/>
                </a:solidFill>
                <a:latin typeface="Verdana" pitchFamily="34" charset="0"/>
              </a:rPr>
              <a:t>Аватар</a:t>
            </a:r>
            <a:r>
              <a:rPr lang="ru-RU" sz="6000" dirty="0" smtClean="0">
                <a:solidFill>
                  <a:srgbClr val="002060"/>
                </a:solidFill>
                <a:latin typeface="Verdana" pitchFamily="34" charset="0"/>
              </a:rPr>
              <a:t>»</a:t>
            </a:r>
            <a:endParaRPr lang="ru-RU" sz="6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0"/>
          <p:cNvSpPr>
            <a:spLocks noChangeArrowheads="1"/>
          </p:cNvSpPr>
          <p:nvPr/>
        </p:nvSpPr>
        <p:spPr bwMode="auto">
          <a:xfrm>
            <a:off x="359532" y="1196752"/>
            <a:ext cx="8424936" cy="3672409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Verdana" pitchFamily="34" charset="0"/>
              </a:rPr>
              <a:t>Приглашаем ребят в возрасте от 10 до 13 лет на летнюю профильную площадку Академия «</a:t>
            </a:r>
            <a:r>
              <a:rPr lang="ru-RU" sz="2800" b="1" dirty="0" err="1" smtClean="0">
                <a:solidFill>
                  <a:srgbClr val="333333"/>
                </a:solidFill>
                <a:latin typeface="Verdana" pitchFamily="34" charset="0"/>
              </a:rPr>
              <a:t>Аватар</a:t>
            </a:r>
            <a:r>
              <a:rPr lang="ru-RU" sz="2800" b="1" dirty="0" smtClean="0">
                <a:solidFill>
                  <a:srgbClr val="333333"/>
                </a:solidFill>
                <a:latin typeface="Verdana" pitchFamily="34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Verdana" pitchFamily="34" charset="0"/>
              </a:rPr>
              <a:t>Что ждет?</a:t>
            </a:r>
          </a:p>
          <a:p>
            <a:pPr algn="ctr"/>
            <a:r>
              <a:rPr lang="en-US" sz="2800" b="1" dirty="0" smtClean="0">
                <a:solidFill>
                  <a:srgbClr val="333333"/>
                </a:solidFill>
                <a:latin typeface="Verdana" pitchFamily="34" charset="0"/>
              </a:rPr>
              <a:t>21 </a:t>
            </a:r>
            <a:r>
              <a:rPr lang="ru-RU" sz="2800" b="1" dirty="0" smtClean="0">
                <a:solidFill>
                  <a:srgbClr val="333333"/>
                </a:solidFill>
                <a:latin typeface="Verdana" pitchFamily="34" charset="0"/>
              </a:rPr>
              <a:t>день ярких и захватывающих опытов и экспериментов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095">
            <a:off x="6682454" y="4516785"/>
            <a:ext cx="2086754" cy="13906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338">
            <a:off x="212677" y="50778"/>
            <a:ext cx="2194807" cy="146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265">
            <a:off x="484372" y="4567911"/>
            <a:ext cx="2514452" cy="16756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864">
            <a:off x="4846598" y="33801"/>
            <a:ext cx="2159279" cy="14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0"/>
          <p:cNvSpPr>
            <a:spLocks noChangeArrowheads="1"/>
          </p:cNvSpPr>
          <p:nvPr/>
        </p:nvSpPr>
        <p:spPr bwMode="auto">
          <a:xfrm>
            <a:off x="539552" y="16098"/>
            <a:ext cx="8424936" cy="6365229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Verdana" pitchFamily="34" charset="0"/>
              </a:rPr>
              <a:t>Как это будет?</a:t>
            </a:r>
          </a:p>
          <a:p>
            <a:pPr algn="ctr"/>
            <a:endParaRPr lang="ru-RU" sz="28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Verdana" pitchFamily="34" charset="0"/>
              </a:rPr>
              <a:t>21 рабочий день, т. е. целых 4 недели:</a:t>
            </a:r>
          </a:p>
          <a:p>
            <a:pPr algn="ctr"/>
            <a:endParaRPr lang="ru-RU" sz="28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Verdana" pitchFamily="34" charset="0"/>
              </a:rPr>
              <a:t>	1 неделя - приручаем воздух</a:t>
            </a:r>
          </a:p>
          <a:p>
            <a:endParaRPr lang="ru-RU" sz="20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endParaRPr lang="ru-RU" sz="20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Verdana" pitchFamily="34" charset="0"/>
              </a:rPr>
              <a:t>	2 неделя укрощение огня</a:t>
            </a:r>
          </a:p>
          <a:p>
            <a:endParaRPr lang="ru-RU" sz="2000" b="1" dirty="0">
              <a:solidFill>
                <a:srgbClr val="333333"/>
              </a:solidFill>
              <a:latin typeface="Verdana" pitchFamily="34" charset="0"/>
            </a:endParaRPr>
          </a:p>
          <a:p>
            <a:endParaRPr lang="ru-RU" sz="20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Verdana" pitchFamily="34" charset="0"/>
              </a:rPr>
              <a:t>	</a:t>
            </a:r>
          </a:p>
          <a:p>
            <a:r>
              <a:rPr lang="ru-RU" sz="2000" b="1" dirty="0">
                <a:solidFill>
                  <a:srgbClr val="333333"/>
                </a:solidFill>
                <a:latin typeface="Verdana" pitchFamily="34" charset="0"/>
              </a:rPr>
              <a:t>	</a:t>
            </a:r>
            <a:r>
              <a:rPr lang="ru-RU" sz="2000" b="1" dirty="0" smtClean="0">
                <a:solidFill>
                  <a:srgbClr val="333333"/>
                </a:solidFill>
                <a:latin typeface="Verdana" pitchFamily="34" charset="0"/>
              </a:rPr>
              <a:t>3 неделя знакомимся с водой</a:t>
            </a:r>
          </a:p>
          <a:p>
            <a:endParaRPr lang="ru-RU" sz="2000" b="1" dirty="0">
              <a:solidFill>
                <a:srgbClr val="333333"/>
              </a:solidFill>
              <a:latin typeface="Verdana" pitchFamily="34" charset="0"/>
            </a:endParaRPr>
          </a:p>
          <a:p>
            <a:endParaRPr lang="ru-RU" sz="20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endParaRPr lang="ru-RU" sz="20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Verdana" pitchFamily="34" charset="0"/>
              </a:rPr>
              <a:t>	4 неделя осваиваем землю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990">
            <a:off x="7163750" y="1824360"/>
            <a:ext cx="1324720" cy="992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85649"/>
            <a:ext cx="1251636" cy="1071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275">
            <a:off x="6361757" y="3579696"/>
            <a:ext cx="1704801" cy="11088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40" y="5035501"/>
            <a:ext cx="1631000" cy="10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161764" y="1196752"/>
            <a:ext cx="8820472" cy="3816424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Verdana" pitchFamily="34" charset="0"/>
              </a:rPr>
              <a:t>Наш режим:</a:t>
            </a:r>
          </a:p>
          <a:p>
            <a:pPr algn="ctr"/>
            <a:endParaRPr lang="ru-RU" sz="3200" dirty="0" smtClean="0">
              <a:solidFill>
                <a:srgbClr val="333333"/>
              </a:solidFill>
              <a:latin typeface="Verdana" pitchFamily="34" charset="0"/>
            </a:endParaRPr>
          </a:p>
          <a:p>
            <a:r>
              <a:rPr lang="ru-RU" sz="2800" dirty="0" smtClean="0">
                <a:solidFill>
                  <a:srgbClr val="333333"/>
                </a:solidFill>
                <a:latin typeface="Verdana" pitchFamily="34" charset="0"/>
              </a:rPr>
              <a:t>09:45 встречаемся, планируем день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Verdana" pitchFamily="34" charset="0"/>
              </a:rPr>
              <a:t>10:00-10:30 заряжаемся энергией (зарядка)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Verdana" pitchFamily="34" charset="0"/>
              </a:rPr>
              <a:t>10:30-12:00 мастер-классы от педагогов 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Verdana" pitchFamily="34" charset="0"/>
              </a:rPr>
              <a:t>12:00-14:00 отрядные дела </a:t>
            </a:r>
            <a:endParaRPr lang="ru-RU" sz="2800" dirty="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467544" y="692696"/>
            <a:ext cx="8028756" cy="5400600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Verdana" pitchFamily="34" charset="0"/>
              </a:rPr>
              <a:t>Куда поедем на экскурсии?</a:t>
            </a:r>
          </a:p>
          <a:p>
            <a:pPr algn="ctr"/>
            <a:endParaRPr lang="ru-RU" sz="3200" dirty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endParaRPr lang="ru-RU" sz="3200" dirty="0" smtClean="0">
              <a:solidFill>
                <a:srgbClr val="333333"/>
              </a:solidFill>
              <a:latin typeface="Verdana" pitchFamily="34" charset="0"/>
            </a:endParaRPr>
          </a:p>
          <a:p>
            <a:r>
              <a:rPr lang="ru-RU" sz="3200" dirty="0" smtClean="0">
                <a:solidFill>
                  <a:srgbClr val="333333"/>
                </a:solidFill>
                <a:latin typeface="Verdana" pitchFamily="34" charset="0"/>
              </a:rPr>
              <a:t>Кольская АЭС</a:t>
            </a:r>
          </a:p>
          <a:p>
            <a:pPr algn="ctr"/>
            <a:endParaRPr lang="ru-RU" sz="32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endParaRPr lang="ru-RU" sz="32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endParaRPr lang="ru-RU" sz="3200" dirty="0" smtClean="0">
              <a:solidFill>
                <a:srgbClr val="333333"/>
              </a:solidFill>
              <a:latin typeface="Verdana" pitchFamily="34" charset="0"/>
            </a:endParaRPr>
          </a:p>
          <a:p>
            <a:r>
              <a:rPr lang="ru-RU" sz="3200" dirty="0" smtClean="0">
                <a:solidFill>
                  <a:srgbClr val="333333"/>
                </a:solidFill>
                <a:latin typeface="Verdana" pitchFamily="34" charset="0"/>
              </a:rPr>
              <a:t>	ПОСВИР</a:t>
            </a:r>
            <a:endParaRPr lang="ru-RU" sz="3200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38" y="2409096"/>
            <a:ext cx="2186261" cy="1456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45" y="2132856"/>
            <a:ext cx="2160241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38" y="4509120"/>
            <a:ext cx="2173359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62" y="4163837"/>
            <a:ext cx="2315234" cy="16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170638" y="1556792"/>
            <a:ext cx="8802724" cy="3168352"/>
          </a:xfrm>
          <a:prstGeom prst="roundRect">
            <a:avLst>
              <a:gd name="adj" fmla="val 3907"/>
            </a:avLst>
          </a:prstGeom>
          <a:solidFill>
            <a:schemeClr val="bg1">
              <a:alpha val="61960"/>
            </a:schemeClr>
          </a:solidFill>
          <a:ln w="25400" algn="ctr">
            <a:solidFill>
              <a:srgbClr val="0099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Verdana" pitchFamily="34" charset="0"/>
              </a:rPr>
              <a:t>Как попасть в Академию «</a:t>
            </a:r>
            <a:r>
              <a:rPr lang="ru-RU" sz="2800" b="1" dirty="0" err="1" smtClean="0">
                <a:solidFill>
                  <a:srgbClr val="333333"/>
                </a:solidFill>
                <a:latin typeface="Verdana" pitchFamily="34" charset="0"/>
              </a:rPr>
              <a:t>Аватар</a:t>
            </a:r>
            <a:r>
              <a:rPr lang="ru-RU" sz="2800" b="1" dirty="0" smtClean="0">
                <a:solidFill>
                  <a:srgbClr val="333333"/>
                </a:solidFill>
                <a:latin typeface="Verdana" pitchFamily="34" charset="0"/>
              </a:rPr>
              <a:t>»?</a:t>
            </a:r>
          </a:p>
          <a:p>
            <a:pPr algn="ctr"/>
            <a:endParaRPr lang="ru-RU" sz="3200" b="1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3333"/>
                </a:solidFill>
                <a:latin typeface="Verdana" pitchFamily="34" charset="0"/>
              </a:rPr>
              <a:t>Быть участником группы </a:t>
            </a:r>
            <a:r>
              <a:rPr lang="en-US" sz="2400" dirty="0">
                <a:solidFill>
                  <a:srgbClr val="333333"/>
                </a:solidFill>
                <a:latin typeface="Verdana" pitchFamily="34" charset="0"/>
                <a:hlinkClick r:id="rId3"/>
              </a:rPr>
              <a:t>https://</a:t>
            </a:r>
            <a:r>
              <a:rPr lang="en-US" sz="2400" dirty="0" smtClean="0">
                <a:solidFill>
                  <a:srgbClr val="333333"/>
                </a:solidFill>
                <a:latin typeface="Verdana" pitchFamily="34" charset="0"/>
                <a:hlinkClick r:id="rId3"/>
              </a:rPr>
              <a:t>vk.com/cdthibiny</a:t>
            </a:r>
            <a:endParaRPr lang="ru-RU" sz="2400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3333"/>
                </a:solidFill>
                <a:latin typeface="Verdana" pitchFamily="34" charset="0"/>
              </a:rPr>
              <a:t>Возраст от 10 до 13 лет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3333"/>
                </a:solidFill>
                <a:latin typeface="Verdana" pitchFamily="34" charset="0"/>
              </a:rPr>
              <a:t>Предоставить пакет документов: заявление и согласие на обработку данных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33333"/>
                </a:solidFill>
                <a:latin typeface="Verdana" pitchFamily="34" charset="0"/>
              </a:rPr>
              <a:t>Количество мест ограничено</a:t>
            </a:r>
            <a:r>
              <a:rPr lang="en-US" sz="2400" dirty="0">
                <a:solidFill>
                  <a:srgbClr val="333333"/>
                </a:solidFill>
                <a:latin typeface="Verdana" pitchFamily="34" charset="0"/>
              </a:rPr>
              <a:t>https://vk.com/cdthibiny</a:t>
            </a:r>
            <a:endParaRPr lang="ru-RU" sz="24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4077072"/>
            <a:ext cx="195309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7edc9cd42ee2199fb1ea3743ba94502f4572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111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22</cp:revision>
  <dcterms:created xsi:type="dcterms:W3CDTF">2012-08-02T12:17:38Z</dcterms:created>
  <dcterms:modified xsi:type="dcterms:W3CDTF">2019-06-10T13:12:18Z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